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CC92A-C3B9-314A-A38A-1BDD59E2DFBD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0A219-8F7D-0141-B98B-30449E7101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chemeClr val="accent3"/>
                </a:solidFill>
              </a:rPr>
              <a:t>ART</a:t>
            </a:r>
            <a:endParaRPr lang="en-US" sz="96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58948" y="139700"/>
            <a:ext cx="7854696" cy="1752600"/>
          </a:xfrm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9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Graffiti and tagging </a:t>
            </a:r>
            <a:endParaRPr lang="en-US" sz="59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748" y="139699"/>
            <a:ext cx="3862064" cy="362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22" y="3527642"/>
            <a:ext cx="5247790" cy="33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we think about graffiti and tagging 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think that some tags should not be there but some of the tags we found are the shit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Graffiti on the other hand is fun to look at. It has a lot of colors and comes out different every time.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believe that tagging is art. It was put here for a reason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402" y="4238905"/>
            <a:ext cx="3525312" cy="22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456"/>
          </a:xfrm>
        </p:spPr>
        <p:txBody>
          <a:bodyPr/>
          <a:lstStyle/>
          <a:p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By: </a:t>
            </a: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MELISSA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DARA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766" y="1362456"/>
            <a:ext cx="2743204" cy="50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68" y="1362455"/>
            <a:ext cx="6022697" cy="40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Tagging an graffiti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Clr>
                <a:srgbClr val="660066"/>
              </a:buClr>
            </a:pPr>
            <a:r>
              <a:rPr lang="en-US" dirty="0" smtClean="0">
                <a:solidFill>
                  <a:srgbClr val="0000FF"/>
                </a:solidFill>
              </a:rPr>
              <a:t>Some studies say that tagging is not an art form but the studies we have found show that it is. </a:t>
            </a:r>
          </a:p>
          <a:p>
            <a:pPr marL="742950" indent="-742950">
              <a:buClr>
                <a:srgbClr val="660066"/>
              </a:buClr>
            </a:pPr>
            <a:r>
              <a:rPr lang="en-US" dirty="0" smtClean="0">
                <a:solidFill>
                  <a:srgbClr val="0000FF"/>
                </a:solidFill>
              </a:rPr>
              <a:t>Kids or taggers show who they are and what they are by tagging or graffiti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95" y="3846287"/>
            <a:ext cx="6331543" cy="27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difference between tagging and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Graffiti is drawing on a public surface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Real graffiti involves a lot of work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Tagging is defined as a label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Taggers are most of time in gangs to mark their territories</a:t>
            </a:r>
          </a:p>
          <a:p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412" y="4138234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Graffiti is an art form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is show a lot on the walls of teenage room and in teenage drawing book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the year 1971 graffiti came to life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is no real inventor of the graffiti art we see today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296" y="229809"/>
            <a:ext cx="3523503" cy="22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997" y="4383741"/>
            <a:ext cx="6181432" cy="215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Takes less time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Just one color to tag something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121" y="704088"/>
            <a:ext cx="3473579" cy="59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833313"/>
            <a:ext cx="4414757" cy="33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tagging and graffiti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1800"/>
            <a:ext cx="2556274" cy="18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699" y="1935480"/>
            <a:ext cx="4728634" cy="461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470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and graffiti pictures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17" y="1847088"/>
            <a:ext cx="399347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17" y="4504563"/>
            <a:ext cx="2292685" cy="171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880" y="4504563"/>
            <a:ext cx="518729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7590" y="1847088"/>
            <a:ext cx="3865586" cy="25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is graffiti and tagging art?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Graffiti and tagging are art because the creator of the drawing said it is art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Also because it has color and emotion 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It is there for a reason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976" y="3330668"/>
            <a:ext cx="2501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042263"/>
            <a:ext cx="3872895" cy="21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169</TotalTime>
  <Words>246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ART</vt:lpstr>
      <vt:lpstr>By: MELISSA and DARA</vt:lpstr>
      <vt:lpstr>Tagging an graffiti </vt:lpstr>
      <vt:lpstr>What’s the difference between tagging and graffiti</vt:lpstr>
      <vt:lpstr>graffiti</vt:lpstr>
      <vt:lpstr>Tagging </vt:lpstr>
      <vt:lpstr>Pictures of tagging and graffiti</vt:lpstr>
      <vt:lpstr>Tagging and graffiti pictures</vt:lpstr>
      <vt:lpstr>Why is graffiti and tagging art?</vt:lpstr>
      <vt:lpstr>What we think about graffiti and tagging </vt:lpstr>
    </vt:vector>
  </TitlesOfParts>
  <Company>Yampah Mountain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admin administrator</dc:creator>
  <cp:lastModifiedBy>admin administrator</cp:lastModifiedBy>
  <cp:revision>6</cp:revision>
  <dcterms:created xsi:type="dcterms:W3CDTF">2011-01-20T20:25:28Z</dcterms:created>
  <dcterms:modified xsi:type="dcterms:W3CDTF">2011-01-20T21:06:20Z</dcterms:modified>
</cp:coreProperties>
</file>